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6" r:id="rId11"/>
    <p:sldId id="269" r:id="rId12"/>
    <p:sldId id="284" r:id="rId13"/>
    <p:sldId id="271" r:id="rId14"/>
    <p:sldId id="272" r:id="rId15"/>
    <p:sldId id="273" r:id="rId16"/>
    <p:sldId id="297" r:id="rId17"/>
    <p:sldId id="298" r:id="rId18"/>
    <p:sldId id="267" r:id="rId19"/>
    <p:sldId id="275" r:id="rId20"/>
    <p:sldId id="277" r:id="rId21"/>
    <p:sldId id="274" r:id="rId22"/>
    <p:sldId id="278" r:id="rId23"/>
    <p:sldId id="283" r:id="rId24"/>
    <p:sldId id="299" r:id="rId25"/>
    <p:sldId id="292" r:id="rId26"/>
    <p:sldId id="306" r:id="rId27"/>
    <p:sldId id="282" r:id="rId28"/>
    <p:sldId id="303" r:id="rId29"/>
    <p:sldId id="276" r:id="rId30"/>
    <p:sldId id="288" r:id="rId31"/>
    <p:sldId id="289" r:id="rId32"/>
    <p:sldId id="279" r:id="rId33"/>
    <p:sldId id="280" r:id="rId34"/>
    <p:sldId id="290" r:id="rId35"/>
    <p:sldId id="301" r:id="rId36"/>
    <p:sldId id="302" r:id="rId37"/>
    <p:sldId id="296" r:id="rId38"/>
    <p:sldId id="268" r:id="rId39"/>
    <p:sldId id="304" r:id="rId40"/>
    <p:sldId id="305" r:id="rId41"/>
    <p:sldId id="287" r:id="rId42"/>
    <p:sldId id="270" r:id="rId43"/>
    <p:sldId id="281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Arial Narrow" panose="020B0606020202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4685C-08A6-453A-8C42-AB0EDB0B6FEB}">
  <a:tblStyle styleId="{1164685C-08A6-453A-8C42-AB0EDB0B6FE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9747B-49B7-486D-8122-05221E4A465C}" type="doc">
      <dgm:prSet loTypeId="urn:microsoft.com/office/officeart/2009/layout/CircleArrowProcess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6B59EEA1-5F21-4DEF-865D-C27FA8BDEDC7}">
      <dgm:prSet phldrT="[Texto]"/>
      <dgm:spPr/>
      <dgm:t>
        <a:bodyPr/>
        <a:lstStyle/>
        <a:p>
          <a:r>
            <a:rPr lang="es-CO" dirty="0" smtClean="0"/>
            <a:t>Analista </a:t>
          </a:r>
          <a:endParaRPr lang="es-ES" dirty="0"/>
        </a:p>
      </dgm:t>
    </dgm:pt>
    <dgm:pt modelId="{275F87B5-4DE2-421C-910A-46962B052287}" type="parTrans" cxnId="{348AE191-74C5-4D4B-8393-1351EA6BF33E}">
      <dgm:prSet/>
      <dgm:spPr/>
      <dgm:t>
        <a:bodyPr/>
        <a:lstStyle/>
        <a:p>
          <a:endParaRPr lang="es-ES"/>
        </a:p>
      </dgm:t>
    </dgm:pt>
    <dgm:pt modelId="{971D1710-F3E5-4F9E-8F19-84B0500178AA}" type="sibTrans" cxnId="{348AE191-74C5-4D4B-8393-1351EA6BF33E}">
      <dgm:prSet/>
      <dgm:spPr/>
      <dgm:t>
        <a:bodyPr/>
        <a:lstStyle/>
        <a:p>
          <a:endParaRPr lang="es-ES"/>
        </a:p>
      </dgm:t>
    </dgm:pt>
    <dgm:pt modelId="{611C0C92-0E46-46CF-9BF0-3EAA0FF18977}">
      <dgm:prSet phldrT="[Texto]"/>
      <dgm:spPr/>
      <dgm:t>
        <a:bodyPr/>
        <a:lstStyle/>
        <a:p>
          <a:r>
            <a:rPr lang="es-CO" dirty="0" smtClean="0"/>
            <a:t>Desarrollador </a:t>
          </a:r>
          <a:endParaRPr lang="es-ES" dirty="0"/>
        </a:p>
      </dgm:t>
    </dgm:pt>
    <dgm:pt modelId="{93D60132-B0FA-490B-896B-191496DD1188}" type="parTrans" cxnId="{1CC9A36E-40B2-420B-8467-7FBB27028D51}">
      <dgm:prSet/>
      <dgm:spPr/>
      <dgm:t>
        <a:bodyPr/>
        <a:lstStyle/>
        <a:p>
          <a:endParaRPr lang="es-ES"/>
        </a:p>
      </dgm:t>
    </dgm:pt>
    <dgm:pt modelId="{30F79A5C-0E36-4F6D-A715-F42E22C18584}" type="sibTrans" cxnId="{1CC9A36E-40B2-420B-8467-7FBB27028D51}">
      <dgm:prSet/>
      <dgm:spPr/>
      <dgm:t>
        <a:bodyPr/>
        <a:lstStyle/>
        <a:p>
          <a:endParaRPr lang="es-ES"/>
        </a:p>
      </dgm:t>
    </dgm:pt>
    <dgm:pt modelId="{90C69099-95F0-408B-9100-F17071F3D129}">
      <dgm:prSet phldrT="[Texto]"/>
      <dgm:spPr/>
      <dgm:t>
        <a:bodyPr/>
        <a:lstStyle/>
        <a:p>
          <a:r>
            <a:rPr lang="es-CO" dirty="0" smtClean="0"/>
            <a:t>Personal de pruebas </a:t>
          </a:r>
          <a:endParaRPr lang="es-ES" dirty="0"/>
        </a:p>
      </dgm:t>
    </dgm:pt>
    <dgm:pt modelId="{01B66E54-3003-4C7C-89DD-BFD451AE404D}" type="parTrans" cxnId="{38C27B31-69B9-43B1-B994-8F7A600B6AD2}">
      <dgm:prSet/>
      <dgm:spPr/>
      <dgm:t>
        <a:bodyPr/>
        <a:lstStyle/>
        <a:p>
          <a:endParaRPr lang="es-ES"/>
        </a:p>
      </dgm:t>
    </dgm:pt>
    <dgm:pt modelId="{0F920189-F90B-417C-BEF2-D0BE01E205C6}" type="sibTrans" cxnId="{38C27B31-69B9-43B1-B994-8F7A600B6AD2}">
      <dgm:prSet/>
      <dgm:spPr/>
      <dgm:t>
        <a:bodyPr/>
        <a:lstStyle/>
        <a:p>
          <a:endParaRPr lang="es-ES"/>
        </a:p>
      </dgm:t>
    </dgm:pt>
    <dgm:pt modelId="{42ECDD18-D3D6-4424-8419-23B153FCEF4F}">
      <dgm:prSet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Análisis del sistema 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900AFB-9B17-41F5-A406-F40BEDA20788}" type="parTrans" cxnId="{19019936-9521-4AE5-978D-56DEFE5A40A0}">
      <dgm:prSet/>
      <dgm:spPr/>
      <dgm:t>
        <a:bodyPr/>
        <a:lstStyle/>
        <a:p>
          <a:endParaRPr lang="es-ES"/>
        </a:p>
      </dgm:t>
    </dgm:pt>
    <dgm:pt modelId="{77ECC2DD-FC7C-4293-8CD7-83688DF582E7}" type="sibTrans" cxnId="{19019936-9521-4AE5-978D-56DEFE5A40A0}">
      <dgm:prSet/>
      <dgm:spPr/>
      <dgm:t>
        <a:bodyPr/>
        <a:lstStyle/>
        <a:p>
          <a:endParaRPr lang="es-ES"/>
        </a:p>
      </dgm:t>
    </dgm:pt>
    <dgm:pt modelId="{D8B23391-276A-46BE-A229-CAA0CC442DA0}">
      <dgm:prSet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Requerimientos 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6047E9-CA6D-420C-AC59-564410BD7A9B}" type="parTrans" cxnId="{ACEC4A48-D52F-45A7-8F8A-43DA1EC7A2F3}">
      <dgm:prSet/>
      <dgm:spPr/>
      <dgm:t>
        <a:bodyPr/>
        <a:lstStyle/>
        <a:p>
          <a:endParaRPr lang="es-ES"/>
        </a:p>
      </dgm:t>
    </dgm:pt>
    <dgm:pt modelId="{DC4654C8-C162-4C77-A0D8-945F0759C965}" type="sibTrans" cxnId="{ACEC4A48-D52F-45A7-8F8A-43DA1EC7A2F3}">
      <dgm:prSet/>
      <dgm:spPr/>
      <dgm:t>
        <a:bodyPr/>
        <a:lstStyle/>
        <a:p>
          <a:endParaRPr lang="es-ES"/>
        </a:p>
      </dgm:t>
    </dgm:pt>
    <dgm:pt modelId="{AA0F4A53-2E97-4F5C-B19E-B516D79B176A}">
      <dgm:prSet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Diseñador lógico del negocio 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429994-F477-4EAA-91D1-0215891C13A0}" type="parTrans" cxnId="{7803D0D5-D53D-4927-880F-EB8B61CFAECE}">
      <dgm:prSet/>
      <dgm:spPr/>
      <dgm:t>
        <a:bodyPr/>
        <a:lstStyle/>
        <a:p>
          <a:endParaRPr lang="es-ES"/>
        </a:p>
      </dgm:t>
    </dgm:pt>
    <dgm:pt modelId="{8EA3EA07-F5F5-4A8C-B636-98AD31DD7A35}" type="sibTrans" cxnId="{7803D0D5-D53D-4927-880F-EB8B61CFAECE}">
      <dgm:prSet/>
      <dgm:spPr/>
      <dgm:t>
        <a:bodyPr/>
        <a:lstStyle/>
        <a:p>
          <a:endParaRPr lang="es-ES"/>
        </a:p>
      </dgm:t>
    </dgm:pt>
    <dgm:pt modelId="{25EDE807-80AD-411D-8A98-B60B230CE89E}">
      <dgm:prSet/>
      <dgm:spPr/>
      <dgm:t>
        <a:bodyPr/>
        <a:lstStyle/>
        <a:p>
          <a:r>
            <a:rPr lang="es-CO" dirty="0" smtClean="0"/>
            <a:t>Arquitecto del software </a:t>
          </a:r>
          <a:endParaRPr lang="es-ES" dirty="0"/>
        </a:p>
      </dgm:t>
    </dgm:pt>
    <dgm:pt modelId="{F77BC6DD-5909-48AE-9805-4237896CE5C2}" type="parTrans" cxnId="{E75EAEA9-638D-492D-86D0-78831ACF0241}">
      <dgm:prSet/>
      <dgm:spPr/>
      <dgm:t>
        <a:bodyPr/>
        <a:lstStyle/>
        <a:p>
          <a:endParaRPr lang="es-ES"/>
        </a:p>
      </dgm:t>
    </dgm:pt>
    <dgm:pt modelId="{2E76E1A5-6631-4C8F-B5E2-6709EC12CD77}" type="sibTrans" cxnId="{E75EAEA9-638D-492D-86D0-78831ACF0241}">
      <dgm:prSet/>
      <dgm:spPr/>
      <dgm:t>
        <a:bodyPr/>
        <a:lstStyle/>
        <a:p>
          <a:endParaRPr lang="es-ES"/>
        </a:p>
      </dgm:t>
    </dgm:pt>
    <dgm:pt modelId="{272A6530-9890-48BC-BA77-00B8A621B5F5}">
      <dgm:prSet/>
      <dgm:spPr/>
      <dgm:t>
        <a:bodyPr/>
        <a:lstStyle/>
        <a:p>
          <a:r>
            <a:rPr lang="es-CO" dirty="0" smtClean="0"/>
            <a:t>Diseñador de IU </a:t>
          </a:r>
          <a:endParaRPr lang="es-ES" dirty="0"/>
        </a:p>
      </dgm:t>
    </dgm:pt>
    <dgm:pt modelId="{DE27ABFB-07A2-43E0-9C45-F977394C5784}" type="parTrans" cxnId="{13DEF380-7C01-4493-845C-44B5E52D6327}">
      <dgm:prSet/>
      <dgm:spPr/>
      <dgm:t>
        <a:bodyPr/>
        <a:lstStyle/>
        <a:p>
          <a:endParaRPr lang="es-ES"/>
        </a:p>
      </dgm:t>
    </dgm:pt>
    <dgm:pt modelId="{2F264375-8D3A-4573-9C67-399B09F31B4E}" type="sibTrans" cxnId="{13DEF380-7C01-4493-845C-44B5E52D6327}">
      <dgm:prSet/>
      <dgm:spPr/>
      <dgm:t>
        <a:bodyPr/>
        <a:lstStyle/>
        <a:p>
          <a:endParaRPr lang="es-ES"/>
        </a:p>
      </dgm:t>
    </dgm:pt>
    <dgm:pt modelId="{B9F4EA19-2268-4837-B0F4-51D11D1E1CF9}">
      <dgm:prSet/>
      <dgm:spPr/>
      <dgm:t>
        <a:bodyPr/>
        <a:lstStyle/>
        <a:p>
          <a:r>
            <a:rPr lang="es-CO" dirty="0" smtClean="0"/>
            <a:t>Diseñar bases de datos </a:t>
          </a:r>
          <a:endParaRPr lang="es-ES" dirty="0"/>
        </a:p>
      </dgm:t>
    </dgm:pt>
    <dgm:pt modelId="{C99B82AA-CCEC-42D2-A248-ED6FBEFBC52A}" type="parTrans" cxnId="{C2471F3F-D1A1-413D-A730-51C8AEF46B75}">
      <dgm:prSet/>
      <dgm:spPr/>
      <dgm:t>
        <a:bodyPr/>
        <a:lstStyle/>
        <a:p>
          <a:endParaRPr lang="es-ES"/>
        </a:p>
      </dgm:t>
    </dgm:pt>
    <dgm:pt modelId="{C8EC0111-570B-4F99-A493-B20684DBDA87}" type="sibTrans" cxnId="{C2471F3F-D1A1-413D-A730-51C8AEF46B75}">
      <dgm:prSet/>
      <dgm:spPr/>
      <dgm:t>
        <a:bodyPr/>
        <a:lstStyle/>
        <a:p>
          <a:endParaRPr lang="es-ES"/>
        </a:p>
      </dgm:t>
    </dgm:pt>
    <dgm:pt modelId="{964EF9FB-4DA3-436F-BDDE-2311240A3C46}">
      <dgm:prSet/>
      <dgm:spPr/>
      <dgm:t>
        <a:bodyPr/>
        <a:lstStyle/>
        <a:p>
          <a:r>
            <a:rPr lang="es-CO" dirty="0" smtClean="0"/>
            <a:t>Codificar </a:t>
          </a:r>
          <a:endParaRPr lang="es-ES" dirty="0"/>
        </a:p>
      </dgm:t>
    </dgm:pt>
    <dgm:pt modelId="{188050D8-5198-49C4-AAB7-03DE316B7172}" type="parTrans" cxnId="{59085648-2923-495F-BEBC-F913C849A30B}">
      <dgm:prSet/>
      <dgm:spPr/>
      <dgm:t>
        <a:bodyPr/>
        <a:lstStyle/>
        <a:p>
          <a:endParaRPr lang="es-ES"/>
        </a:p>
      </dgm:t>
    </dgm:pt>
    <dgm:pt modelId="{370A921A-C1A3-4C1A-A93E-DC2CCEC5932F}" type="sibTrans" cxnId="{59085648-2923-495F-BEBC-F913C849A30B}">
      <dgm:prSet/>
      <dgm:spPr/>
      <dgm:t>
        <a:bodyPr/>
        <a:lstStyle/>
        <a:p>
          <a:endParaRPr lang="es-ES"/>
        </a:p>
      </dgm:t>
    </dgm:pt>
    <dgm:pt modelId="{29DE34B5-4F32-4339-B7E9-C450BF02AF3F}">
      <dgm:prSet/>
      <dgm:spPr/>
      <dgm:t>
        <a:bodyPr/>
        <a:lstStyle/>
        <a:p>
          <a:r>
            <a:rPr lang="es-CO" dirty="0" smtClean="0"/>
            <a:t>Pruebas funcionales y de desempeño </a:t>
          </a:r>
          <a:endParaRPr lang="es-ES" dirty="0"/>
        </a:p>
      </dgm:t>
    </dgm:pt>
    <dgm:pt modelId="{5A67E39F-47D6-4951-8C35-274146000B18}" type="parTrans" cxnId="{07EFD005-F1C5-4508-9D92-0F123BD8E10B}">
      <dgm:prSet/>
      <dgm:spPr/>
      <dgm:t>
        <a:bodyPr/>
        <a:lstStyle/>
        <a:p>
          <a:endParaRPr lang="es-ES"/>
        </a:p>
      </dgm:t>
    </dgm:pt>
    <dgm:pt modelId="{641FE08F-FB73-4B6A-B4EC-2B317E652511}" type="sibTrans" cxnId="{07EFD005-F1C5-4508-9D92-0F123BD8E10B}">
      <dgm:prSet/>
      <dgm:spPr/>
      <dgm:t>
        <a:bodyPr/>
        <a:lstStyle/>
        <a:p>
          <a:endParaRPr lang="es-ES"/>
        </a:p>
      </dgm:t>
    </dgm:pt>
    <dgm:pt modelId="{C70CB368-8DC3-4C1B-8C51-E3555400599B}">
      <dgm:prSet/>
      <dgm:spPr/>
      <dgm:t>
        <a:bodyPr/>
        <a:lstStyle/>
        <a:p>
          <a:r>
            <a:rPr lang="es-CO" dirty="0" smtClean="0"/>
            <a:t>Tester investigación del desarrollo en el software </a:t>
          </a:r>
          <a:endParaRPr lang="es-ES" dirty="0"/>
        </a:p>
      </dgm:t>
    </dgm:pt>
    <dgm:pt modelId="{7963CB1B-209B-4EE3-BE84-DCF94D07DFDA}" type="parTrans" cxnId="{6550F131-2FB8-4529-8F10-ECF7FCDD061D}">
      <dgm:prSet/>
      <dgm:spPr/>
      <dgm:t>
        <a:bodyPr/>
        <a:lstStyle/>
        <a:p>
          <a:endParaRPr lang="es-ES"/>
        </a:p>
      </dgm:t>
    </dgm:pt>
    <dgm:pt modelId="{CD530AA7-A8D0-4131-8158-2E4914B85FEF}" type="sibTrans" cxnId="{6550F131-2FB8-4529-8F10-ECF7FCDD061D}">
      <dgm:prSet/>
      <dgm:spPr/>
      <dgm:t>
        <a:bodyPr/>
        <a:lstStyle/>
        <a:p>
          <a:endParaRPr lang="es-ES"/>
        </a:p>
      </dgm:t>
    </dgm:pt>
    <dgm:pt modelId="{34790B8C-FF10-4CBC-A8DF-6687419F3DC8}">
      <dgm:prSet/>
      <dgm:spPr/>
      <dgm:t>
        <a:bodyPr/>
        <a:lstStyle/>
        <a:p>
          <a:r>
            <a:rPr lang="es-CO" dirty="0" smtClean="0"/>
            <a:t>Modelo de calidad </a:t>
          </a:r>
          <a:endParaRPr lang="es-ES" dirty="0"/>
        </a:p>
      </dgm:t>
    </dgm:pt>
    <dgm:pt modelId="{2571B70B-69C3-4A6D-8562-6457B6C11E1D}" type="parTrans" cxnId="{8F9EEBDC-0A5D-4C22-8AD1-135F9221A264}">
      <dgm:prSet/>
      <dgm:spPr/>
      <dgm:t>
        <a:bodyPr/>
        <a:lstStyle/>
        <a:p>
          <a:endParaRPr lang="es-ES"/>
        </a:p>
      </dgm:t>
    </dgm:pt>
    <dgm:pt modelId="{BFFEB7CA-CC5A-4CE2-8B9B-9A3502EDC5F9}" type="sibTrans" cxnId="{8F9EEBDC-0A5D-4C22-8AD1-135F9221A264}">
      <dgm:prSet/>
      <dgm:spPr/>
      <dgm:t>
        <a:bodyPr/>
        <a:lstStyle/>
        <a:p>
          <a:endParaRPr lang="es-ES"/>
        </a:p>
      </dgm:t>
    </dgm:pt>
    <dgm:pt modelId="{CD46B4A3-5FA4-48F9-A368-2156ACB2063E}">
      <dgm:prSet/>
      <dgm:spPr/>
      <dgm:t>
        <a:bodyPr/>
        <a:lstStyle/>
        <a:p>
          <a:endParaRPr lang="es-ES" dirty="0"/>
        </a:p>
      </dgm:t>
    </dgm:pt>
    <dgm:pt modelId="{70D3EF3E-F900-4D83-A987-852D9D09F9F0}" type="parTrans" cxnId="{EC45D5CE-8D80-4473-ABCC-BB72FC1FEB86}">
      <dgm:prSet/>
      <dgm:spPr/>
      <dgm:t>
        <a:bodyPr/>
        <a:lstStyle/>
        <a:p>
          <a:endParaRPr lang="es-ES"/>
        </a:p>
      </dgm:t>
    </dgm:pt>
    <dgm:pt modelId="{B784505C-F666-4DDD-A349-F835FB1386EA}" type="sibTrans" cxnId="{EC45D5CE-8D80-4473-ABCC-BB72FC1FEB86}">
      <dgm:prSet/>
      <dgm:spPr/>
      <dgm:t>
        <a:bodyPr/>
        <a:lstStyle/>
        <a:p>
          <a:endParaRPr lang="es-ES"/>
        </a:p>
      </dgm:t>
    </dgm:pt>
    <dgm:pt modelId="{D79E2D0E-E84F-4846-BACC-4D4865D1A29D}" type="pres">
      <dgm:prSet presAssocID="{6D39747B-49B7-486D-8122-05221E4A465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FB5E62E-320D-449E-A4D0-9382DC60CD4A}" type="pres">
      <dgm:prSet presAssocID="{6B59EEA1-5F21-4DEF-865D-C27FA8BDEDC7}" presName="Accent1" presStyleCnt="0"/>
      <dgm:spPr/>
    </dgm:pt>
    <dgm:pt modelId="{2BD39B76-DD10-450D-AD2F-DF1FBA2CD9A1}" type="pres">
      <dgm:prSet presAssocID="{6B59EEA1-5F21-4DEF-865D-C27FA8BDEDC7}" presName="Accent" presStyleLbl="node1" presStyleIdx="0" presStyleCnt="3"/>
      <dgm:spPr/>
    </dgm:pt>
    <dgm:pt modelId="{596185A1-9F06-4FB9-AA46-A5915FBCEEFC}" type="pres">
      <dgm:prSet presAssocID="{6B59EEA1-5F21-4DEF-865D-C27FA8BDEDC7}" presName="Child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7088DC-45B0-4399-A954-4BBDE7D5AE2A}" type="pres">
      <dgm:prSet presAssocID="{6B59EEA1-5F21-4DEF-865D-C27FA8BDEDC7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5E9A3C-D6CE-4327-B85B-D262F578B0B3}" type="pres">
      <dgm:prSet presAssocID="{611C0C92-0E46-46CF-9BF0-3EAA0FF18977}" presName="Accent2" presStyleCnt="0"/>
      <dgm:spPr/>
    </dgm:pt>
    <dgm:pt modelId="{CB4A7CF9-2BBC-40AE-B249-7CC5A3268E3F}" type="pres">
      <dgm:prSet presAssocID="{611C0C92-0E46-46CF-9BF0-3EAA0FF18977}" presName="Accent" presStyleLbl="node1" presStyleIdx="1" presStyleCnt="3"/>
      <dgm:spPr/>
    </dgm:pt>
    <dgm:pt modelId="{8295B45B-1850-4D37-9EFE-DCB3B48EA75D}" type="pres">
      <dgm:prSet presAssocID="{611C0C92-0E46-46CF-9BF0-3EAA0FF18977}" presName="Child2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48E0-9594-4A62-8B94-D0A51F9E37C4}" type="pres">
      <dgm:prSet presAssocID="{611C0C92-0E46-46CF-9BF0-3EAA0FF18977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74ED04-25AE-4177-A84E-A6EA2DBDB4AE}" type="pres">
      <dgm:prSet presAssocID="{90C69099-95F0-408B-9100-F17071F3D129}" presName="Accent3" presStyleCnt="0"/>
      <dgm:spPr/>
    </dgm:pt>
    <dgm:pt modelId="{FE574A8C-C5D0-4F47-AF75-373F58CA0674}" type="pres">
      <dgm:prSet presAssocID="{90C69099-95F0-408B-9100-F17071F3D129}" presName="Accent" presStyleLbl="node1" presStyleIdx="2" presStyleCnt="3"/>
      <dgm:spPr/>
    </dgm:pt>
    <dgm:pt modelId="{25FB4020-A41D-4AC5-BF07-51DB5AE18BB4}" type="pres">
      <dgm:prSet presAssocID="{90C69099-95F0-408B-9100-F17071F3D129}" presName="Child3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3F4395-7563-4672-90DB-9A95D92EFA36}" type="pres">
      <dgm:prSet presAssocID="{90C69099-95F0-408B-9100-F17071F3D129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4F17E7A-8D9E-4917-A8E7-9E687F51257E}" type="presOf" srcId="{272A6530-9890-48BC-BA77-00B8A621B5F5}" destId="{8295B45B-1850-4D37-9EFE-DCB3B48EA75D}" srcOrd="0" destOrd="1" presId="urn:microsoft.com/office/officeart/2009/layout/CircleArrowProcess"/>
    <dgm:cxn modelId="{10C441A3-A062-4EFF-9BAA-2B11876B9C16}" type="presOf" srcId="{42ECDD18-D3D6-4424-8419-23B153FCEF4F}" destId="{596185A1-9F06-4FB9-AA46-A5915FBCEEFC}" srcOrd="0" destOrd="0" presId="urn:microsoft.com/office/officeart/2009/layout/CircleArrowProcess"/>
    <dgm:cxn modelId="{38C27B31-69B9-43B1-B994-8F7A600B6AD2}" srcId="{6D39747B-49B7-486D-8122-05221E4A465C}" destId="{90C69099-95F0-408B-9100-F17071F3D129}" srcOrd="2" destOrd="0" parTransId="{01B66E54-3003-4C7C-89DD-BFD451AE404D}" sibTransId="{0F920189-F90B-417C-BEF2-D0BE01E205C6}"/>
    <dgm:cxn modelId="{348AE191-74C5-4D4B-8393-1351EA6BF33E}" srcId="{6D39747B-49B7-486D-8122-05221E4A465C}" destId="{6B59EEA1-5F21-4DEF-865D-C27FA8BDEDC7}" srcOrd="0" destOrd="0" parTransId="{275F87B5-4DE2-421C-910A-46962B052287}" sibTransId="{971D1710-F3E5-4F9E-8F19-84B0500178AA}"/>
    <dgm:cxn modelId="{78808824-EDC1-4E31-B831-4CC288A0D362}" type="presOf" srcId="{29DE34B5-4F32-4339-B7E9-C450BF02AF3F}" destId="{25FB4020-A41D-4AC5-BF07-51DB5AE18BB4}" srcOrd="0" destOrd="1" presId="urn:microsoft.com/office/officeart/2009/layout/CircleArrowProcess"/>
    <dgm:cxn modelId="{AF5772D4-B758-474B-AA93-C15B2DE0E9C9}" type="presOf" srcId="{611C0C92-0E46-46CF-9BF0-3EAA0FF18977}" destId="{567C48E0-9594-4A62-8B94-D0A51F9E37C4}" srcOrd="0" destOrd="0" presId="urn:microsoft.com/office/officeart/2009/layout/CircleArrowProcess"/>
    <dgm:cxn modelId="{ACEC4A48-D52F-45A7-8F8A-43DA1EC7A2F3}" srcId="{6B59EEA1-5F21-4DEF-865D-C27FA8BDEDC7}" destId="{D8B23391-276A-46BE-A229-CAA0CC442DA0}" srcOrd="1" destOrd="0" parTransId="{0D6047E9-CA6D-420C-AC59-564410BD7A9B}" sibTransId="{DC4654C8-C162-4C77-A0D8-945F0759C965}"/>
    <dgm:cxn modelId="{813338B0-BC11-484D-9157-07B66F6A29A0}" type="presOf" srcId="{34790B8C-FF10-4CBC-A8DF-6687419F3DC8}" destId="{25FB4020-A41D-4AC5-BF07-51DB5AE18BB4}" srcOrd="0" destOrd="3" presId="urn:microsoft.com/office/officeart/2009/layout/CircleArrowProcess"/>
    <dgm:cxn modelId="{7803D0D5-D53D-4927-880F-EB8B61CFAECE}" srcId="{6B59EEA1-5F21-4DEF-865D-C27FA8BDEDC7}" destId="{AA0F4A53-2E97-4F5C-B19E-B516D79B176A}" srcOrd="2" destOrd="0" parTransId="{2E429994-F477-4EAA-91D1-0215891C13A0}" sibTransId="{8EA3EA07-F5F5-4A8C-B636-98AD31DD7A35}"/>
    <dgm:cxn modelId="{8154DD9F-963B-4801-8862-531D4D90A8EC}" type="presOf" srcId="{6B59EEA1-5F21-4DEF-865D-C27FA8BDEDC7}" destId="{C27088DC-45B0-4399-A954-4BBDE7D5AE2A}" srcOrd="0" destOrd="0" presId="urn:microsoft.com/office/officeart/2009/layout/CircleArrowProcess"/>
    <dgm:cxn modelId="{3D2CE22C-BCB3-4499-A189-C8542EA5E7C5}" type="presOf" srcId="{C70CB368-8DC3-4C1B-8C51-E3555400599B}" destId="{25FB4020-A41D-4AC5-BF07-51DB5AE18BB4}" srcOrd="0" destOrd="2" presId="urn:microsoft.com/office/officeart/2009/layout/CircleArrowProcess"/>
    <dgm:cxn modelId="{8F9EEBDC-0A5D-4C22-8AD1-135F9221A264}" srcId="{90C69099-95F0-408B-9100-F17071F3D129}" destId="{34790B8C-FF10-4CBC-A8DF-6687419F3DC8}" srcOrd="3" destOrd="0" parTransId="{2571B70B-69C3-4A6D-8562-6457B6C11E1D}" sibTransId="{BFFEB7CA-CC5A-4CE2-8B9B-9A3502EDC5F9}"/>
    <dgm:cxn modelId="{E64BE67B-AAC5-414A-BB6A-51907495ECB7}" type="presOf" srcId="{D8B23391-276A-46BE-A229-CAA0CC442DA0}" destId="{596185A1-9F06-4FB9-AA46-A5915FBCEEFC}" srcOrd="0" destOrd="1" presId="urn:microsoft.com/office/officeart/2009/layout/CircleArrowProcess"/>
    <dgm:cxn modelId="{07EFD005-F1C5-4508-9D92-0F123BD8E10B}" srcId="{90C69099-95F0-408B-9100-F17071F3D129}" destId="{29DE34B5-4F32-4339-B7E9-C450BF02AF3F}" srcOrd="1" destOrd="0" parTransId="{5A67E39F-47D6-4951-8C35-274146000B18}" sibTransId="{641FE08F-FB73-4B6A-B4EC-2B317E652511}"/>
    <dgm:cxn modelId="{EC45D5CE-8D80-4473-ABCC-BB72FC1FEB86}" srcId="{90C69099-95F0-408B-9100-F17071F3D129}" destId="{CD46B4A3-5FA4-48F9-A368-2156ACB2063E}" srcOrd="0" destOrd="0" parTransId="{70D3EF3E-F900-4D83-A987-852D9D09F9F0}" sibTransId="{B784505C-F666-4DDD-A349-F835FB1386EA}"/>
    <dgm:cxn modelId="{8FEEEFD9-0F41-4643-83FA-37343AF45601}" type="presOf" srcId="{B9F4EA19-2268-4837-B0F4-51D11D1E1CF9}" destId="{8295B45B-1850-4D37-9EFE-DCB3B48EA75D}" srcOrd="0" destOrd="2" presId="urn:microsoft.com/office/officeart/2009/layout/CircleArrowProcess"/>
    <dgm:cxn modelId="{1CC9A36E-40B2-420B-8467-7FBB27028D51}" srcId="{6D39747B-49B7-486D-8122-05221E4A465C}" destId="{611C0C92-0E46-46CF-9BF0-3EAA0FF18977}" srcOrd="1" destOrd="0" parTransId="{93D60132-B0FA-490B-896B-191496DD1188}" sibTransId="{30F79A5C-0E36-4F6D-A715-F42E22C18584}"/>
    <dgm:cxn modelId="{C2471F3F-D1A1-413D-A730-51C8AEF46B75}" srcId="{611C0C92-0E46-46CF-9BF0-3EAA0FF18977}" destId="{B9F4EA19-2268-4837-B0F4-51D11D1E1CF9}" srcOrd="2" destOrd="0" parTransId="{C99B82AA-CCEC-42D2-A248-ED6FBEFBC52A}" sibTransId="{C8EC0111-570B-4F99-A493-B20684DBDA87}"/>
    <dgm:cxn modelId="{DC496CF5-439B-40CF-A15D-0E4F3E03306A}" type="presOf" srcId="{6D39747B-49B7-486D-8122-05221E4A465C}" destId="{D79E2D0E-E84F-4846-BACC-4D4865D1A29D}" srcOrd="0" destOrd="0" presId="urn:microsoft.com/office/officeart/2009/layout/CircleArrowProcess"/>
    <dgm:cxn modelId="{19019936-9521-4AE5-978D-56DEFE5A40A0}" srcId="{6B59EEA1-5F21-4DEF-865D-C27FA8BDEDC7}" destId="{42ECDD18-D3D6-4424-8419-23B153FCEF4F}" srcOrd="0" destOrd="0" parTransId="{E4900AFB-9B17-41F5-A406-F40BEDA20788}" sibTransId="{77ECC2DD-FC7C-4293-8CD7-83688DF582E7}"/>
    <dgm:cxn modelId="{6550F131-2FB8-4529-8F10-ECF7FCDD061D}" srcId="{90C69099-95F0-408B-9100-F17071F3D129}" destId="{C70CB368-8DC3-4C1B-8C51-E3555400599B}" srcOrd="2" destOrd="0" parTransId="{7963CB1B-209B-4EE3-BE84-DCF94D07DFDA}" sibTransId="{CD530AA7-A8D0-4131-8158-2E4914B85FEF}"/>
    <dgm:cxn modelId="{E75EAEA9-638D-492D-86D0-78831ACF0241}" srcId="{611C0C92-0E46-46CF-9BF0-3EAA0FF18977}" destId="{25EDE807-80AD-411D-8A98-B60B230CE89E}" srcOrd="0" destOrd="0" parTransId="{F77BC6DD-5909-48AE-9805-4237896CE5C2}" sibTransId="{2E76E1A5-6631-4C8F-B5E2-6709EC12CD77}"/>
    <dgm:cxn modelId="{13DEF380-7C01-4493-845C-44B5E52D6327}" srcId="{611C0C92-0E46-46CF-9BF0-3EAA0FF18977}" destId="{272A6530-9890-48BC-BA77-00B8A621B5F5}" srcOrd="1" destOrd="0" parTransId="{DE27ABFB-07A2-43E0-9C45-F977394C5784}" sibTransId="{2F264375-8D3A-4573-9C67-399B09F31B4E}"/>
    <dgm:cxn modelId="{B28247B2-FC6A-4EA1-96FF-F77BA77989B2}" type="presOf" srcId="{25EDE807-80AD-411D-8A98-B60B230CE89E}" destId="{8295B45B-1850-4D37-9EFE-DCB3B48EA75D}" srcOrd="0" destOrd="0" presId="urn:microsoft.com/office/officeart/2009/layout/CircleArrowProcess"/>
    <dgm:cxn modelId="{37EB0843-8980-481F-85F5-274C7B997267}" type="presOf" srcId="{CD46B4A3-5FA4-48F9-A368-2156ACB2063E}" destId="{25FB4020-A41D-4AC5-BF07-51DB5AE18BB4}" srcOrd="0" destOrd="0" presId="urn:microsoft.com/office/officeart/2009/layout/CircleArrowProcess"/>
    <dgm:cxn modelId="{59085648-2923-495F-BEBC-F913C849A30B}" srcId="{611C0C92-0E46-46CF-9BF0-3EAA0FF18977}" destId="{964EF9FB-4DA3-436F-BDDE-2311240A3C46}" srcOrd="3" destOrd="0" parTransId="{188050D8-5198-49C4-AAB7-03DE316B7172}" sibTransId="{370A921A-C1A3-4C1A-A93E-DC2CCEC5932F}"/>
    <dgm:cxn modelId="{0500E8F2-0215-445D-A241-74C6293CE298}" type="presOf" srcId="{964EF9FB-4DA3-436F-BDDE-2311240A3C46}" destId="{8295B45B-1850-4D37-9EFE-DCB3B48EA75D}" srcOrd="0" destOrd="3" presId="urn:microsoft.com/office/officeart/2009/layout/CircleArrowProcess"/>
    <dgm:cxn modelId="{ECFDB676-CA60-4CB8-8AD5-96638B5D5F96}" type="presOf" srcId="{90C69099-95F0-408B-9100-F17071F3D129}" destId="{BB3F4395-7563-4672-90DB-9A95D92EFA36}" srcOrd="0" destOrd="0" presId="urn:microsoft.com/office/officeart/2009/layout/CircleArrowProcess"/>
    <dgm:cxn modelId="{BD2D5D8C-B65F-4D1C-9636-B21C084F6D53}" type="presOf" srcId="{AA0F4A53-2E97-4F5C-B19E-B516D79B176A}" destId="{596185A1-9F06-4FB9-AA46-A5915FBCEEFC}" srcOrd="0" destOrd="2" presId="urn:microsoft.com/office/officeart/2009/layout/CircleArrowProcess"/>
    <dgm:cxn modelId="{9FD65F4C-B3A2-4CD7-BEB5-752907BC8CE3}" type="presParOf" srcId="{D79E2D0E-E84F-4846-BACC-4D4865D1A29D}" destId="{1FB5E62E-320D-449E-A4D0-9382DC60CD4A}" srcOrd="0" destOrd="0" presId="urn:microsoft.com/office/officeart/2009/layout/CircleArrowProcess"/>
    <dgm:cxn modelId="{4D84AFC4-15F5-418C-B00B-D468A4B63731}" type="presParOf" srcId="{1FB5E62E-320D-449E-A4D0-9382DC60CD4A}" destId="{2BD39B76-DD10-450D-AD2F-DF1FBA2CD9A1}" srcOrd="0" destOrd="0" presId="urn:microsoft.com/office/officeart/2009/layout/CircleArrowProcess"/>
    <dgm:cxn modelId="{64981841-B454-4BFA-9737-A71293DF4C13}" type="presParOf" srcId="{D79E2D0E-E84F-4846-BACC-4D4865D1A29D}" destId="{596185A1-9F06-4FB9-AA46-A5915FBCEEFC}" srcOrd="1" destOrd="0" presId="urn:microsoft.com/office/officeart/2009/layout/CircleArrowProcess"/>
    <dgm:cxn modelId="{22BEBDCC-BC49-4BAF-8CD1-597C57E33157}" type="presParOf" srcId="{D79E2D0E-E84F-4846-BACC-4D4865D1A29D}" destId="{C27088DC-45B0-4399-A954-4BBDE7D5AE2A}" srcOrd="2" destOrd="0" presId="urn:microsoft.com/office/officeart/2009/layout/CircleArrowProcess"/>
    <dgm:cxn modelId="{C1041ECD-52DA-4377-AEF1-5B7D9BB732DD}" type="presParOf" srcId="{D79E2D0E-E84F-4846-BACC-4D4865D1A29D}" destId="{595E9A3C-D6CE-4327-B85B-D262F578B0B3}" srcOrd="3" destOrd="0" presId="urn:microsoft.com/office/officeart/2009/layout/CircleArrowProcess"/>
    <dgm:cxn modelId="{75E420C6-92C0-4DDA-A234-4AC7F16A230E}" type="presParOf" srcId="{595E9A3C-D6CE-4327-B85B-D262F578B0B3}" destId="{CB4A7CF9-2BBC-40AE-B249-7CC5A3268E3F}" srcOrd="0" destOrd="0" presId="urn:microsoft.com/office/officeart/2009/layout/CircleArrowProcess"/>
    <dgm:cxn modelId="{CA400639-66D2-4EBA-A4B4-15C8546719ED}" type="presParOf" srcId="{D79E2D0E-E84F-4846-BACC-4D4865D1A29D}" destId="{8295B45B-1850-4D37-9EFE-DCB3B48EA75D}" srcOrd="4" destOrd="0" presId="urn:microsoft.com/office/officeart/2009/layout/CircleArrowProcess"/>
    <dgm:cxn modelId="{67CB9263-EC20-4DFD-8FA4-A84F992DAEBF}" type="presParOf" srcId="{D79E2D0E-E84F-4846-BACC-4D4865D1A29D}" destId="{567C48E0-9594-4A62-8B94-D0A51F9E37C4}" srcOrd="5" destOrd="0" presId="urn:microsoft.com/office/officeart/2009/layout/CircleArrowProcess"/>
    <dgm:cxn modelId="{65D5787E-B8EA-4243-8D57-D88E0AAA6196}" type="presParOf" srcId="{D79E2D0E-E84F-4846-BACC-4D4865D1A29D}" destId="{8B74ED04-25AE-4177-A84E-A6EA2DBDB4AE}" srcOrd="6" destOrd="0" presId="urn:microsoft.com/office/officeart/2009/layout/CircleArrowProcess"/>
    <dgm:cxn modelId="{66E03685-4E29-4738-8622-C50F60C3439F}" type="presParOf" srcId="{8B74ED04-25AE-4177-A84E-A6EA2DBDB4AE}" destId="{FE574A8C-C5D0-4F47-AF75-373F58CA0674}" srcOrd="0" destOrd="0" presId="urn:microsoft.com/office/officeart/2009/layout/CircleArrowProcess"/>
    <dgm:cxn modelId="{55E3FFFA-9CDD-4D06-9C7E-ACBD733ADA27}" type="presParOf" srcId="{D79E2D0E-E84F-4846-BACC-4D4865D1A29D}" destId="{25FB4020-A41D-4AC5-BF07-51DB5AE18BB4}" srcOrd="7" destOrd="0" presId="urn:microsoft.com/office/officeart/2009/layout/CircleArrowProcess"/>
    <dgm:cxn modelId="{35D07847-9FE6-43D0-80AF-1BD2C7C7CFBE}" type="presParOf" srcId="{D79E2D0E-E84F-4846-BACC-4D4865D1A29D}" destId="{BB3F4395-7563-4672-90DB-9A95D92EFA36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9B76-DD10-450D-AD2F-DF1FBA2CD9A1}">
      <dsp:nvSpPr>
        <dsp:cNvPr id="0" name=""/>
        <dsp:cNvSpPr/>
      </dsp:nvSpPr>
      <dsp:spPr>
        <a:xfrm>
          <a:off x="1754578" y="0"/>
          <a:ext cx="1956111" cy="195640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185A1-9F06-4FB9-AA46-A5915FBCEEFC}">
      <dsp:nvSpPr>
        <dsp:cNvPr id="0" name=""/>
        <dsp:cNvSpPr/>
      </dsp:nvSpPr>
      <dsp:spPr>
        <a:xfrm>
          <a:off x="3711057" y="583183"/>
          <a:ext cx="1173667" cy="782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>
              <a:latin typeface="Arial" panose="020B0604020202020204" pitchFamily="34" charset="0"/>
              <a:cs typeface="Arial" panose="020B0604020202020204" pitchFamily="34" charset="0"/>
            </a:rPr>
            <a:t>Análisis del sistema </a:t>
          </a:r>
          <a:endParaRPr lang="es-ES" sz="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>
              <a:latin typeface="Arial" panose="020B0604020202020204" pitchFamily="34" charset="0"/>
              <a:cs typeface="Arial" panose="020B0604020202020204" pitchFamily="34" charset="0"/>
            </a:rPr>
            <a:t>Requerimientos </a:t>
          </a:r>
          <a:endParaRPr lang="es-ES" sz="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>
              <a:latin typeface="Arial" panose="020B0604020202020204" pitchFamily="34" charset="0"/>
              <a:cs typeface="Arial" panose="020B0604020202020204" pitchFamily="34" charset="0"/>
            </a:rPr>
            <a:t>Diseñador lógico del negocio </a:t>
          </a:r>
          <a:endParaRPr lang="es-ES" sz="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11057" y="583183"/>
        <a:ext cx="1173667" cy="782726"/>
      </dsp:txXfrm>
    </dsp:sp>
    <dsp:sp modelId="{C27088DC-45B0-4399-A954-4BBDE7D5AE2A}">
      <dsp:nvSpPr>
        <dsp:cNvPr id="0" name=""/>
        <dsp:cNvSpPr/>
      </dsp:nvSpPr>
      <dsp:spPr>
        <a:xfrm>
          <a:off x="2186943" y="706323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Analista </a:t>
          </a:r>
          <a:endParaRPr lang="es-ES" sz="1400" kern="1200" dirty="0"/>
        </a:p>
      </dsp:txBody>
      <dsp:txXfrm>
        <a:off x="2186943" y="706323"/>
        <a:ext cx="1086973" cy="543356"/>
      </dsp:txXfrm>
    </dsp:sp>
    <dsp:sp modelId="{CB4A7CF9-2BBC-40AE-B249-7CC5A3268E3F}">
      <dsp:nvSpPr>
        <dsp:cNvPr id="0" name=""/>
        <dsp:cNvSpPr/>
      </dsp:nvSpPr>
      <dsp:spPr>
        <a:xfrm>
          <a:off x="1211275" y="1124102"/>
          <a:ext cx="1956111" cy="195640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5B45B-1850-4D37-9EFE-DCB3B48EA75D}">
      <dsp:nvSpPr>
        <dsp:cNvPr id="0" name=""/>
        <dsp:cNvSpPr/>
      </dsp:nvSpPr>
      <dsp:spPr>
        <a:xfrm>
          <a:off x="3167387" y="1713788"/>
          <a:ext cx="1173667" cy="782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Arquitecto del software </a:t>
          </a: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Diseñador de IU </a:t>
          </a: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Diseñar bases de datos </a:t>
          </a: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Codificar </a:t>
          </a:r>
          <a:endParaRPr lang="es-ES" sz="700" kern="1200" dirty="0"/>
        </a:p>
      </dsp:txBody>
      <dsp:txXfrm>
        <a:off x="3167387" y="1713788"/>
        <a:ext cx="1173667" cy="782726"/>
      </dsp:txXfrm>
    </dsp:sp>
    <dsp:sp modelId="{567C48E0-9594-4A62-8B94-D0A51F9E37C4}">
      <dsp:nvSpPr>
        <dsp:cNvPr id="0" name=""/>
        <dsp:cNvSpPr/>
      </dsp:nvSpPr>
      <dsp:spPr>
        <a:xfrm>
          <a:off x="1645844" y="1836927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Desarrollador </a:t>
          </a:r>
          <a:endParaRPr lang="es-ES" sz="1400" kern="1200" dirty="0"/>
        </a:p>
      </dsp:txBody>
      <dsp:txXfrm>
        <a:off x="1645844" y="1836927"/>
        <a:ext cx="1086973" cy="543356"/>
      </dsp:txXfrm>
    </dsp:sp>
    <dsp:sp modelId="{FE574A8C-C5D0-4F47-AF75-373F58CA0674}">
      <dsp:nvSpPr>
        <dsp:cNvPr id="0" name=""/>
        <dsp:cNvSpPr/>
      </dsp:nvSpPr>
      <dsp:spPr>
        <a:xfrm>
          <a:off x="1893802" y="2382723"/>
          <a:ext cx="1680603" cy="168127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B4020-A41D-4AC5-BF07-51DB5AE18BB4}">
      <dsp:nvSpPr>
        <dsp:cNvPr id="0" name=""/>
        <dsp:cNvSpPr/>
      </dsp:nvSpPr>
      <dsp:spPr>
        <a:xfrm>
          <a:off x="3711057" y="2843987"/>
          <a:ext cx="1173667" cy="782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Pruebas funcionales y de desempeño </a:t>
          </a: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Tester investigación del desarrollo en el software </a:t>
          </a:r>
          <a:endParaRPr lang="es-E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700" kern="1200" dirty="0" smtClean="0"/>
            <a:t>Modelo de calidad </a:t>
          </a:r>
          <a:endParaRPr lang="es-ES" sz="700" kern="1200" dirty="0"/>
        </a:p>
      </dsp:txBody>
      <dsp:txXfrm>
        <a:off x="3711057" y="2843987"/>
        <a:ext cx="1173667" cy="782726"/>
      </dsp:txXfrm>
    </dsp:sp>
    <dsp:sp modelId="{BB3F4395-7563-4672-90DB-9A95D92EFA36}">
      <dsp:nvSpPr>
        <dsp:cNvPr id="0" name=""/>
        <dsp:cNvSpPr/>
      </dsp:nvSpPr>
      <dsp:spPr>
        <a:xfrm>
          <a:off x="2189514" y="2969158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Personal de pruebas </a:t>
          </a:r>
          <a:endParaRPr lang="es-ES" sz="1400" kern="1200" dirty="0"/>
        </a:p>
      </dsp:txBody>
      <dsp:txXfrm>
        <a:off x="2189514" y="2969158"/>
        <a:ext cx="1086973" cy="54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3102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124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09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669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590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4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27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25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4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165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794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436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956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32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47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155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CO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5097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CO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5202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144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898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388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565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575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19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20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s-C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22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845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83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00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Shape 100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1" name="Shape 101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Shape 10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2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24" name="Shape 2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Shape 2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Shape 2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Shape 50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1" name="Shape 5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52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Shape 54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Shape 61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Shape 69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0" name="Shape 70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Shape 71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Shape 7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gif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slide" Target="slide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1.xml"/><Relationship Id="rId18" Type="http://schemas.openxmlformats.org/officeDocument/2006/relationships/slide" Target="slide15.xml"/><Relationship Id="rId26" Type="http://schemas.openxmlformats.org/officeDocument/2006/relationships/slide" Target="slide20.xml"/><Relationship Id="rId39" Type="http://schemas.openxmlformats.org/officeDocument/2006/relationships/slide" Target="slide32.xml"/><Relationship Id="rId3" Type="http://schemas.openxmlformats.org/officeDocument/2006/relationships/slide" Target="slide1.xml"/><Relationship Id="rId21" Type="http://schemas.openxmlformats.org/officeDocument/2006/relationships/slide" Target="slide16.xml"/><Relationship Id="rId34" Type="http://schemas.openxmlformats.org/officeDocument/2006/relationships/slide" Target="slide25.xml"/><Relationship Id="rId42" Type="http://schemas.openxmlformats.org/officeDocument/2006/relationships/slide" Target="slide34.xml"/><Relationship Id="rId47" Type="http://schemas.openxmlformats.org/officeDocument/2006/relationships/hyperlink" Target="MANUAL%20DE%20OPERACI&#211;N.pdf" TargetMode="External"/><Relationship Id="rId50" Type="http://schemas.openxmlformats.org/officeDocument/2006/relationships/slide" Target="slide38.xml"/><Relationship Id="rId7" Type="http://schemas.openxmlformats.org/officeDocument/2006/relationships/slide" Target="slide6.xml"/><Relationship Id="rId12" Type="http://schemas.openxmlformats.org/officeDocument/2006/relationships/hyperlink" Target="#slide=id.p16"/><Relationship Id="rId17" Type="http://schemas.openxmlformats.org/officeDocument/2006/relationships/slide" Target="slide14.xml"/><Relationship Id="rId25" Type="http://schemas.openxmlformats.org/officeDocument/2006/relationships/hyperlink" Target="#slide=id.p28"/><Relationship Id="rId33" Type="http://schemas.openxmlformats.org/officeDocument/2006/relationships/slide" Target="slide24.xml"/><Relationship Id="rId38" Type="http://schemas.openxmlformats.org/officeDocument/2006/relationships/slide" Target="slide31.xml"/><Relationship Id="rId46" Type="http://schemas.openxmlformats.org/officeDocument/2006/relationships/hyperlink" Target="ManualUsuario%20Data-Mundo.pdf" TargetMode="External"/><Relationship Id="rId2" Type="http://schemas.openxmlformats.org/officeDocument/2006/relationships/notesSlide" Target="../notesSlides/notesSlide3.xml"/><Relationship Id="rId16" Type="http://schemas.openxmlformats.org/officeDocument/2006/relationships/slide" Target="slide13.xml"/><Relationship Id="rId20" Type="http://schemas.openxmlformats.org/officeDocument/2006/relationships/hyperlink" Target="#slide=id.p25"/><Relationship Id="rId29" Type="http://schemas.openxmlformats.org/officeDocument/2006/relationships/hyperlink" Target="#slide=id.p26"/><Relationship Id="rId41" Type="http://schemas.openxmlformats.org/officeDocument/2006/relationships/hyperlink" Target="#slide=id.g17bc4008bf_0_0"/><Relationship Id="rId54" Type="http://schemas.openxmlformats.org/officeDocument/2006/relationships/hyperlink" Target="#slide=id.p34"/><Relationship Id="rId1" Type="http://schemas.openxmlformats.org/officeDocument/2006/relationships/slideLayout" Target="../slideLayouts/slideLayout4.xml"/><Relationship Id="rId6" Type="http://schemas.openxmlformats.org/officeDocument/2006/relationships/hyperlink" Target="#slide=id.p10"/><Relationship Id="rId11" Type="http://schemas.openxmlformats.org/officeDocument/2006/relationships/slide" Target="slide9.xml"/><Relationship Id="rId24" Type="http://schemas.openxmlformats.org/officeDocument/2006/relationships/slide" Target="slide19.xml"/><Relationship Id="rId32" Type="http://schemas.openxmlformats.org/officeDocument/2006/relationships/slide" Target="slide23.xml"/><Relationship Id="rId37" Type="http://schemas.openxmlformats.org/officeDocument/2006/relationships/slide" Target="slide30.xml"/><Relationship Id="rId40" Type="http://schemas.openxmlformats.org/officeDocument/2006/relationships/slide" Target="slide28.xml"/><Relationship Id="rId45" Type="http://schemas.openxmlformats.org/officeDocument/2006/relationships/hyperlink" Target="#slide=id.p32"/><Relationship Id="rId53" Type="http://schemas.openxmlformats.org/officeDocument/2006/relationships/slide" Target="slide39.xml"/><Relationship Id="rId5" Type="http://schemas.openxmlformats.org/officeDocument/2006/relationships/slide" Target="slide5.xml"/><Relationship Id="rId15" Type="http://schemas.openxmlformats.org/officeDocument/2006/relationships/hyperlink" Target="#slide=id.p21"/><Relationship Id="rId23" Type="http://schemas.openxmlformats.org/officeDocument/2006/relationships/slide" Target="slide18.xml"/><Relationship Id="rId28" Type="http://schemas.openxmlformats.org/officeDocument/2006/relationships/slide" Target="slide21.xml"/><Relationship Id="rId36" Type="http://schemas.openxmlformats.org/officeDocument/2006/relationships/slide" Target="slide29.xml"/><Relationship Id="rId49" Type="http://schemas.openxmlformats.org/officeDocument/2006/relationships/hyperlink" Target="Contrato%20de%20Software%20Data-Mundo.pdf" TargetMode="External"/><Relationship Id="rId10" Type="http://schemas.openxmlformats.org/officeDocument/2006/relationships/slide" Target="slide8.xml"/><Relationship Id="rId19" Type="http://schemas.openxmlformats.org/officeDocument/2006/relationships/hyperlink" Target="Casos%20de%20Uso%20Extendido.pdf" TargetMode="External"/><Relationship Id="rId31" Type="http://schemas.openxmlformats.org/officeDocument/2006/relationships/hyperlink" Target="#slide=id.p31"/><Relationship Id="rId44" Type="http://schemas.openxmlformats.org/officeDocument/2006/relationships/slide" Target="slide37.xml"/><Relationship Id="rId52" Type="http://schemas.openxmlformats.org/officeDocument/2006/relationships/slide" Target="slide42.xml"/><Relationship Id="rId4" Type="http://schemas.openxmlformats.org/officeDocument/2006/relationships/slide" Target="slide4.xml"/><Relationship Id="rId9" Type="http://schemas.openxmlformats.org/officeDocument/2006/relationships/hyperlink" Target="#slide=id.g1905f3ae10_0_0"/><Relationship Id="rId14" Type="http://schemas.openxmlformats.org/officeDocument/2006/relationships/slide" Target="slide12.xml"/><Relationship Id="rId22" Type="http://schemas.openxmlformats.org/officeDocument/2006/relationships/slide" Target="slide17.xml"/><Relationship Id="rId27" Type="http://schemas.openxmlformats.org/officeDocument/2006/relationships/hyperlink" Target="#slide=id.p30"/><Relationship Id="rId30" Type="http://schemas.openxmlformats.org/officeDocument/2006/relationships/slide" Target="slide22.xml"/><Relationship Id="rId35" Type="http://schemas.openxmlformats.org/officeDocument/2006/relationships/slide" Target="slide27.xml"/><Relationship Id="rId43" Type="http://schemas.openxmlformats.org/officeDocument/2006/relationships/slide" Target="slide35.xml"/><Relationship Id="rId48" Type="http://schemas.openxmlformats.org/officeDocument/2006/relationships/slide" Target="slide36.xml"/><Relationship Id="rId8" Type="http://schemas.openxmlformats.org/officeDocument/2006/relationships/slide" Target="slide7.xml"/><Relationship Id="rId51" Type="http://schemas.openxmlformats.org/officeDocument/2006/relationships/hyperlink" Target="Taller%20de%20Capacitaciones%20Data-Mundo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4558714" y="5095878"/>
            <a:ext cx="4585284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6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DATA-MUNDO</a:t>
            </a:r>
            <a:r>
              <a:rPr lang="es-CO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908" y="2368731"/>
            <a:ext cx="1820092" cy="148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Encuesta 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923" y="1097261"/>
            <a:ext cx="4191707" cy="5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2098" y="5945437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208888" y="347233"/>
            <a:ext cx="8122312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Mapa de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procesos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l="745" t="1966" r="957" b="2859"/>
          <a:stretch/>
        </p:blipFill>
        <p:spPr>
          <a:xfrm>
            <a:off x="0" y="2408975"/>
            <a:ext cx="9144000" cy="262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6"/>
          <p:cNvSpPr txBox="1"/>
          <p:nvPr/>
        </p:nvSpPr>
        <p:spPr>
          <a:xfrm>
            <a:off x="183008" y="338607"/>
            <a:ext cx="9143340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Inventario</a:t>
            </a:r>
            <a:r>
              <a:rPr lang="es-CO" sz="60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4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(Hardware y Software) del lado del cliente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79" y="1796451"/>
            <a:ext cx="5229225" cy="4800600"/>
          </a:xfrm>
          <a:prstGeom prst="rect">
            <a:avLst/>
          </a:prstGeom>
        </p:spPr>
      </p:pic>
      <p:pic>
        <p:nvPicPr>
          <p:cNvPr id="5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4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208888" y="347233"/>
            <a:ext cx="8399652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Requerimientos Funcionales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618" y="2344690"/>
            <a:ext cx="4312800" cy="2810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3" y="2344690"/>
            <a:ext cx="4313431" cy="2810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208888" y="347233"/>
            <a:ext cx="8860970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Requerimientos No Funcionales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88683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373" y="2518316"/>
            <a:ext cx="4102820" cy="21807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17" y="2574152"/>
            <a:ext cx="4102820" cy="2180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r="34014" b="1315"/>
          <a:stretch/>
        </p:blipFill>
        <p:spPr>
          <a:xfrm>
            <a:off x="518984" y="2187145"/>
            <a:ext cx="6217371" cy="443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Casos de Uso</a:t>
            </a:r>
          </a:p>
        </p:txBody>
      </p:sp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272" y="2434279"/>
            <a:ext cx="2838836" cy="2275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45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Canvas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" y="2122836"/>
            <a:ext cx="7204613" cy="3938329"/>
          </a:xfrm>
          <a:prstGeom prst="rect">
            <a:avLst/>
          </a:prstGeom>
        </p:spPr>
      </p:pic>
      <p:pic>
        <p:nvPicPr>
          <p:cNvPr id="6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9972" y="5526603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41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6270" y="5623219"/>
            <a:ext cx="663844" cy="5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45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Ficha técnica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591" y="1816442"/>
            <a:ext cx="3529477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Cronograma 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6692" y="5821960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6" y="2471902"/>
            <a:ext cx="8878031" cy="270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208888" y="347233"/>
            <a:ext cx="8808362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e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ntidad </a:t>
            </a: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relación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727" y="584093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00" y="1881694"/>
            <a:ext cx="5539060" cy="471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Integrantes</a:t>
            </a:r>
          </a:p>
        </p:txBody>
      </p:sp>
      <p:sp>
        <p:nvSpPr>
          <p:cNvPr id="140" name="Shape 140"/>
          <p:cNvSpPr/>
          <p:nvPr/>
        </p:nvSpPr>
        <p:spPr>
          <a:xfrm>
            <a:off x="623804" y="4906755"/>
            <a:ext cx="775171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800" b="0" i="0" u="none" strike="noStrike" cap="non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Dirleny Yiseth Varela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800" b="0" i="0" u="none" strike="noStrike" cap="non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Luis Camilo Rojas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800" b="0" i="0" u="none" strike="noStrike" cap="non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Yeison Ferney Gutierrez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800" b="0" i="0" u="none" strike="noStrike" cap="non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Angie Paola Franch</a:t>
            </a:r>
            <a:r>
              <a:rPr lang="es-CO" sz="2400" b="0" i="0" u="none" strike="noStrike" cap="non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544" y="2077090"/>
            <a:ext cx="3276606" cy="25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08888" y="347233"/>
            <a:ext cx="7468450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Diccionario de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datos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4" y="2440614"/>
            <a:ext cx="7427947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Diagrama de Clases 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23" y="1621510"/>
            <a:ext cx="6842206" cy="426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Prototipo 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242" y="1947984"/>
            <a:ext cx="7582395" cy="43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6715" y="6245525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208887" y="347233"/>
            <a:ext cx="7886487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Diagrama de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distribución 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r="2043"/>
          <a:stretch/>
        </p:blipFill>
        <p:spPr>
          <a:xfrm>
            <a:off x="0" y="2046896"/>
            <a:ext cx="8957211" cy="410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4385" y="6154439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7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Aspectos ambientales 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00644"/>
              </p:ext>
            </p:extLst>
          </p:nvPr>
        </p:nvGraphicFramePr>
        <p:xfrm>
          <a:off x="870857" y="2403564"/>
          <a:ext cx="7294020" cy="3387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340"/>
                <a:gridCol w="2431340"/>
                <a:gridCol w="2431340"/>
              </a:tblGrid>
              <a:tr h="425680">
                <a:tc>
                  <a:txBody>
                    <a:bodyPr/>
                    <a:lstStyle/>
                    <a:p>
                      <a:pPr algn="ctr"/>
                      <a:r>
                        <a:rPr lang="es-CO" sz="1100" b="1" i="1" dirty="0" smtClean="0"/>
                        <a:t>IMPACTOS </a:t>
                      </a:r>
                      <a:endParaRPr lang="es-ES" sz="11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1" dirty="0" smtClean="0"/>
                        <a:t>ASPEC</a:t>
                      </a:r>
                      <a:r>
                        <a:rPr lang="es-CO" sz="1100" b="1" i="1" baseline="0" dirty="0" smtClean="0"/>
                        <a:t>TOS </a:t>
                      </a:r>
                      <a:endParaRPr lang="es-ES" sz="11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1" dirty="0" smtClean="0"/>
                        <a:t>EFECTOS</a:t>
                      </a:r>
                      <a:endParaRPr lang="es-ES" sz="1100" b="1" i="1" dirty="0"/>
                    </a:p>
                  </a:txBody>
                  <a:tcPr/>
                </a:tc>
              </a:tr>
              <a:tr h="1180131"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Desarrolladores</a:t>
                      </a:r>
                      <a:r>
                        <a:rPr lang="es-CO" sz="1100" baseline="0" dirty="0" smtClean="0"/>
                        <a:t> requieren tener encendidos los equipos durante largos periodos.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La generación</a:t>
                      </a:r>
                      <a:r>
                        <a:rPr lang="es-CO" sz="1100" baseline="0" dirty="0" smtClean="0"/>
                        <a:t> de energía (mediante métodos convencionales) requiere el uso de recursos no renovables.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100" dirty="0" smtClean="0"/>
                    </a:p>
                    <a:p>
                      <a:pPr algn="ctr"/>
                      <a:endParaRPr lang="es-CO" sz="1100" dirty="0" smtClean="0"/>
                    </a:p>
                    <a:p>
                      <a:pPr algn="ctr"/>
                      <a:r>
                        <a:rPr lang="es-CO" sz="1100" dirty="0" smtClean="0"/>
                        <a:t>Gasto de electricidad</a:t>
                      </a:r>
                      <a:r>
                        <a:rPr lang="es-CO" sz="1100" baseline="0" dirty="0" smtClean="0"/>
                        <a:t> </a:t>
                      </a:r>
                      <a:endParaRPr lang="es-ES" sz="1100" dirty="0"/>
                    </a:p>
                  </a:txBody>
                  <a:tcPr/>
                </a:tc>
              </a:tr>
              <a:tr h="1002352"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Servidores de aplicaciones</a:t>
                      </a:r>
                      <a:r>
                        <a:rPr lang="es-CO" sz="1100" baseline="0" dirty="0" smtClean="0"/>
                        <a:t> deben mantenerse disponibles las 24 horas del día.  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Los métodos</a:t>
                      </a:r>
                      <a:r>
                        <a:rPr lang="es-CO" sz="1100" baseline="0" dirty="0" smtClean="0"/>
                        <a:t> de producción de energía convencional general de desechos. 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100" dirty="0" smtClean="0"/>
                    </a:p>
                    <a:p>
                      <a:pPr algn="ctr"/>
                      <a:endParaRPr lang="es-CO" sz="1100" dirty="0" smtClean="0"/>
                    </a:p>
                    <a:p>
                      <a:pPr algn="ctr"/>
                      <a:r>
                        <a:rPr lang="es-CO" sz="1100" dirty="0" smtClean="0"/>
                        <a:t>Gasto de electricidad</a:t>
                      </a:r>
                      <a:endParaRPr lang="es-ES" sz="1100" dirty="0"/>
                    </a:p>
                  </a:txBody>
                  <a:tcPr/>
                </a:tc>
              </a:tr>
              <a:tr h="779473"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Reparación</a:t>
                      </a:r>
                      <a:r>
                        <a:rPr lang="es-CO" sz="1100" baseline="0" dirty="0" smtClean="0"/>
                        <a:t> y actualización del hardware.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100" dirty="0" smtClean="0"/>
                    </a:p>
                    <a:p>
                      <a:r>
                        <a:rPr lang="es-CO" sz="1100" dirty="0" smtClean="0"/>
                        <a:t>Contaminación</a:t>
                      </a:r>
                      <a:r>
                        <a:rPr lang="es-CO" sz="1100" baseline="0" dirty="0" smtClean="0"/>
                        <a:t> tóxica. 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100" dirty="0" smtClean="0"/>
                    </a:p>
                    <a:p>
                      <a:pPr algn="ctr"/>
                      <a:r>
                        <a:rPr lang="es-CO" sz="1100" dirty="0" smtClean="0"/>
                        <a:t>Generación</a:t>
                      </a:r>
                      <a:r>
                        <a:rPr lang="es-CO" sz="1100" baseline="0" dirty="0" smtClean="0"/>
                        <a:t> de desechos electrónicos.</a:t>
                      </a:r>
                      <a:endParaRPr lang="es-E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223" y="5910603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0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 txBox="1"/>
          <p:nvPr/>
        </p:nvSpPr>
        <p:spPr>
          <a:xfrm>
            <a:off x="-162050" y="416245"/>
            <a:ext cx="9538963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Proveedores Hardware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1104" y="5965187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88" y="2365313"/>
            <a:ext cx="6463146" cy="28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2" y="2353888"/>
            <a:ext cx="7302921" cy="3681151"/>
          </a:xfrm>
          <a:prstGeom prst="rect">
            <a:avLst/>
          </a:prstGeom>
        </p:spPr>
      </p:pic>
      <p:sp>
        <p:nvSpPr>
          <p:cNvPr id="9" name="Shape 297"/>
          <p:cNvSpPr txBox="1"/>
          <p:nvPr/>
        </p:nvSpPr>
        <p:spPr>
          <a:xfrm>
            <a:off x="-162050" y="416245"/>
            <a:ext cx="9538963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Proveedores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Software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0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1104" y="5965187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7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925" y="3938954"/>
            <a:ext cx="2893991" cy="2504049"/>
          </a:xfrm>
          <a:prstGeom prst="rect">
            <a:avLst/>
          </a:prstGeom>
        </p:spPr>
      </p:pic>
      <p:sp>
        <p:nvSpPr>
          <p:cNvPr id="303" name="Shape 303"/>
          <p:cNvSpPr txBox="1"/>
          <p:nvPr/>
        </p:nvSpPr>
        <p:spPr>
          <a:xfrm>
            <a:off x="208887" y="347233"/>
            <a:ext cx="7886487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 de versiones </a:t>
            </a:r>
            <a:r>
              <a:rPr lang="es-CO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(GITHUB)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t="2067" r="12702" b="3445"/>
          <a:stretch/>
        </p:blipFill>
        <p:spPr>
          <a:xfrm>
            <a:off x="6024926" y="1970734"/>
            <a:ext cx="2629690" cy="181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542" y="1927289"/>
            <a:ext cx="5570413" cy="46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34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9088" y="5908441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 txBox="1"/>
          <p:nvPr/>
        </p:nvSpPr>
        <p:spPr>
          <a:xfrm>
            <a:off x="177585" y="416245"/>
            <a:ext cx="9538963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Estructura organizacional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98182606"/>
              </p:ext>
            </p:extLst>
          </p:nvPr>
        </p:nvGraphicFramePr>
        <p:xfrm>
          <a:off x="1254035" y="199789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Shape 134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69088" y="5908441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8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208887" y="347233"/>
            <a:ext cx="7886487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Bases de Datos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402" y="2664182"/>
            <a:ext cx="5169141" cy="209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0" y="2276834"/>
            <a:ext cx="3076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Construcción de la Base de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847" y="4955177"/>
            <a:ext cx="2021594" cy="163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1527199" y="1891734"/>
            <a:ext cx="6575700" cy="45413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" action="ppaction://hlinksldjump"/>
              </a:rPr>
              <a:t>1. Nombre del proyecto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" action="ppaction://hlinksldjump"/>
            </a:endParaRPr>
          </a:p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" action="ppaction://hlinksldjump"/>
              </a:rPr>
              <a:t>2. Objetivo general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" action="ppaction://hlinksldjump"/>
              </a:rPr>
              <a:t>3. Objetivos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" action="ppaction://hlinksldjump"/>
              </a:rPr>
              <a:t>e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" action="ppaction://hlinksldjump"/>
              </a:rPr>
              <a:t>specíficos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6"/>
            </a:endParaRPr>
          </a:p>
          <a:p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7" action="ppaction://hlinksldjump"/>
              </a:rPr>
              <a:t>4.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7" action="ppaction://hlinksldjump"/>
              </a:rPr>
              <a:t>Justificación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lang="es-CO" sz="11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r>
              <a:rPr lang="es-CO" sz="1100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8" action="ppaction://hlinksldjump"/>
              </a:rPr>
              <a:t>4.1 Planteamiento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8" action="ppaction://hlinksldjump"/>
              </a:rPr>
              <a:t>del problema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9"/>
            </a:endParaRPr>
          </a:p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0" action="ppaction://hlinksldjump"/>
              </a:rPr>
              <a:t>5. Alcances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0" action="ppaction://hlinksldjump"/>
              </a:rPr>
              <a:t>y limitaciones</a:t>
            </a:r>
            <a:r>
              <a:rPr lang="es-CO" sz="1100" b="1" dirty="0">
                <a:latin typeface="Arial Narrow"/>
                <a:ea typeface="Arial Narrow"/>
                <a:cs typeface="Arial Narrow"/>
                <a:sym typeface="Arial Narrow"/>
                <a:hlinkClick r:id="rId10" action="ppaction://hlinksldjump"/>
              </a:rPr>
              <a:t> </a:t>
            </a:r>
            <a:endParaRPr lang="es-CO" sz="11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1" action="ppaction://hlinksldjump"/>
              </a:rPr>
              <a:t>6. Técnicas de levantamiento de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1" action="ppaction://hlinksldjump"/>
              </a:rPr>
              <a:t>información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12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3" action="ppaction://hlinksldjump"/>
              </a:rPr>
              <a:t>7. Mapa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3" action="ppaction://hlinksldjump"/>
              </a:rPr>
              <a:t>de Procesos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4" action="ppaction://hlinksldjump"/>
              </a:rPr>
              <a:t>8. Hardware, software con el que cuenta el cliente (Inventario)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15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6" action="ppaction://hlinksldjump"/>
              </a:rPr>
              <a:t>9. Requerimientos Funcionales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7" action="ppaction://hlinksldjump"/>
              </a:rPr>
              <a:t>9.1 Requerimientos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7" action="ppaction://hlinksldjump"/>
              </a:rPr>
              <a:t>No Funcionales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8" action="ppaction://hlinksldjump"/>
              </a:rPr>
              <a:t>10. Casos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8" action="ppaction://hlinksldjump"/>
              </a:rPr>
              <a:t>de Uso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9" action="ppaction://hlinkfile"/>
              </a:rPr>
              <a:t>10.1 Casos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9" action="ppaction://hlinkfile"/>
              </a:rPr>
              <a:t>de Uso Extendido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20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1" action="ppaction://hlinksldjump"/>
              </a:rPr>
              <a:t>11. Modelo Canvas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2" action="ppaction://hlinksldjump"/>
              </a:rPr>
              <a:t>12. Ficha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2" action="ppaction://hlinksldjump"/>
              </a:rPr>
              <a:t>técnica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3" action="ppaction://hlinksldjump"/>
              </a:rPr>
              <a:t>12.1 Diagrama de Gantt: Cronograma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4" action="ppaction://hlinksldjump"/>
              </a:rPr>
              <a:t>13. Modelo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4" action="ppaction://hlinksldjump"/>
              </a:rPr>
              <a:t>Entidad de Relación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25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6" action="ppaction://hlinksldjump"/>
              </a:rPr>
              <a:t>14. Diccionario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6" action="ppaction://hlinksldjump"/>
              </a:rPr>
              <a:t>de Datos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27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8" action="ppaction://hlinksldjump"/>
              </a:rPr>
              <a:t>15. Diagrama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28" action="ppaction://hlinksldjump"/>
              </a:rPr>
              <a:t>de Clases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29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0" action="ppaction://hlinksldjump"/>
              </a:rPr>
              <a:t>16. Prototipo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31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2" action="ppaction://hlinksldjump"/>
              </a:rPr>
              <a:t>17. Diagrama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2" action="ppaction://hlinksldjump"/>
              </a:rPr>
              <a:t>de distribución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6" action="ppaction://hlinksldjump"/>
              </a:rPr>
              <a:t>18. Requerimientos técnicos del proyecto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3" action="ppaction://hlinksldjump"/>
              </a:rPr>
              <a:t>19. Aspectos ambientales del proyecto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21.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Cuadro comparativo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Proveedores 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de hardware y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software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4" action="ppaction://hlinksldjump"/>
              </a:rPr>
              <a:t>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5" action="ppaction://hlinksldjump"/>
              </a:rPr>
              <a:t>22. Sistema control de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5" action="ppaction://hlinksldjump"/>
              </a:rPr>
              <a:t>versiones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36" action="ppaction://hlinksldjump"/>
            </a:endParaRPr>
          </a:p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6" action="ppaction://hlinksldjump"/>
              </a:rPr>
              <a:t>24. Construcción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6" action="ppaction://hlinksldjump"/>
              </a:rPr>
              <a:t>de la Base de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6" action="ppaction://hlinksldjump"/>
              </a:rPr>
              <a:t>Datos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7" action="ppaction://hlinksldjump"/>
              </a:rPr>
              <a:t>24.1 Datos Insertados en la Base de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7" action="ppaction://hlinksldjump"/>
              </a:rPr>
              <a:t>Datos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8" action="ppaction://hlinksldjump"/>
              </a:rPr>
              <a:t>24.2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8" action="ppaction://hlinksldjump"/>
              </a:rPr>
              <a:t>Consultas y </a:t>
            </a:r>
            <a:r>
              <a:rPr lang="es-CO" sz="1100" b="1" u="sng" dirty="0" err="1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8" action="ppaction://hlinksldjump"/>
              </a:rPr>
              <a:t>Joins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8" action="ppaction://hlinksldjump"/>
              </a:rPr>
              <a:t> en la Base de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8" action="ppaction://hlinksldjump"/>
              </a:rPr>
              <a:t>Datos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9" action="ppaction://hlinksldjump"/>
              </a:rPr>
              <a:t>25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9" action="ppaction://hlinksldjump"/>
              </a:rPr>
              <a:t>. </a:t>
            </a:r>
            <a:r>
              <a:rPr lang="es-CO" sz="1100" b="1" u="sng" dirty="0" err="1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9" action="ppaction://hlinksldjump"/>
              </a:rPr>
              <a:t>Mockup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0" action="ppaction://hlinksldjump"/>
              </a:rPr>
              <a:t>26. Estructura organizacional del proyecto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27. Marco legal del proyecto</a:t>
            </a: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2" action="ppaction://hlinksldjump"/>
              </a:rPr>
              <a:t>28. Prueba funcional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3" action="ppaction://hlinksldjump"/>
              </a:rPr>
              <a:t>29. Prueba de desempeño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4" action="ppaction://hlinksldjump"/>
              </a:rPr>
              <a:t>30.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4" action="ppaction://hlinksldjump"/>
              </a:rPr>
              <a:t>Implementación de diagrama de Distribución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5"/>
            </a:endParaRP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30.1 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Despliegue de la aplicación en un servidor</a:t>
            </a:r>
          </a:p>
          <a:p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dependiendo del lenguaje de programación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1"/>
            </a:endParaRP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30.2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 Informe de migración de datos</a:t>
            </a: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6" action="ppaction://hlinkfile"/>
              </a:rPr>
              <a:t>30.3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Plan de instalación, plan de respaldo y plan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migración </a:t>
            </a:r>
          </a:p>
          <a:p>
            <a:pPr lvl="0"/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6" action="ppaction://hlinkfile"/>
              </a:rPr>
              <a:t>30.4 Manual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6" action="ppaction://hlinkfile"/>
              </a:rPr>
              <a:t>de usuario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y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7" action="ppaction://hlinkfile"/>
              </a:rPr>
              <a:t>manual 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7" action="ppaction://hlinkfile"/>
              </a:rPr>
              <a:t>de operación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8" action="ppaction://hlinksldjump"/>
              </a:rPr>
              <a:t>31. Diagrama de Gantt: Selección personal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9" action="ppaction://hlinkfile"/>
              </a:rPr>
              <a:t>32. 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9" action="ppaction://hlinkfile"/>
              </a:rPr>
              <a:t>Contrato de software</a:t>
            </a:r>
            <a:endParaRPr lang="es-419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5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0" action="ppaction://hlinksldjump"/>
              </a:rPr>
              <a:t>33. Presupuesto del proyecto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1"/>
            </a:endParaRP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34. Viabilidad del proyecto</a:t>
            </a:r>
          </a:p>
          <a:p>
            <a:pPr lvl="0"/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35. Documentación de las pruebas </a:t>
            </a:r>
          </a:p>
          <a:p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1"/>
              </a:rPr>
              <a:t>35.1 </a:t>
            </a:r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1" action="ppaction://hlinkfile"/>
              </a:rPr>
              <a:t>Plan de capacitación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35.2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2" action="ppaction://hlinksldjump"/>
              </a:rPr>
              <a:t>Distribución física del hardware y software para   implementar el sistema de información 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0" action="ppaction://hlinksldjump"/>
              </a:rPr>
              <a:t>36. Diagrama de Gantt </a:t>
            </a:r>
          </a:p>
          <a:p>
            <a:r>
              <a:rPr lang="es-419" sz="1100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0" action="ppaction://hlinksldjump"/>
              </a:rPr>
              <a:t> </a:t>
            </a:r>
            <a:r>
              <a:rPr lang="es-419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0" action="ppaction://hlinksldjump"/>
              </a:rPr>
              <a:t> 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0" action="ppaction://hlinksldjump"/>
              </a:rPr>
              <a:t>36.1 Presupuesto</a:t>
            </a:r>
            <a:endParaRPr lang="es-419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419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36.2 Informes 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de uso de recursos</a:t>
            </a:r>
          </a:p>
          <a:p>
            <a:r>
              <a:rPr lang="es-419" sz="1100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419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3" action="ppaction://hlinksldjump"/>
              </a:rPr>
              <a:t>36.3 </a:t>
            </a:r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3" action="ppaction://hlinksldjump"/>
              </a:rPr>
              <a:t>Informes de Costos (Del uso del Hardware y el</a:t>
            </a:r>
          </a:p>
          <a:p>
            <a:r>
              <a:rPr lang="es-419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3" action="ppaction://hlinksldjump"/>
              </a:rPr>
              <a:t>Software)</a:t>
            </a:r>
            <a:endParaRPr lang="es-CO" sz="1100" b="1" u="sng" dirty="0" smtClean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r>
              <a:rPr lang="es-CO" sz="1100" b="1" u="sng" dirty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38. Modelo de calidad del </a:t>
            </a:r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proyecto</a:t>
            </a:r>
          </a:p>
          <a:p>
            <a:r>
              <a:rPr lang="es-CO" sz="1100" b="1" u="sng" dirty="0" smtClean="0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</a:rPr>
              <a:t>39. Manual de usuario y manual de operación </a:t>
            </a:r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/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41"/>
            </a:endParaRPr>
          </a:p>
          <a:p>
            <a:pPr lvl="0">
              <a:spcBef>
                <a:spcPts val="0"/>
              </a:spcBef>
            </a:pPr>
            <a:r>
              <a:rPr lang="es-CO" sz="11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Diagrama </a:t>
            </a:r>
            <a:r>
              <a:rPr lang="es-CO" sz="1100" dirty="0">
                <a:solidFill>
                  <a:schemeClr val="bg1">
                    <a:lumMod val="9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de Secuencia </a:t>
            </a:r>
          </a:p>
          <a:p>
            <a:endParaRPr lang="es-CO" sz="1100" b="1" u="sng" dirty="0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  <a:hlinkClick r:id="rId54"/>
            </a:endParaRPr>
          </a:p>
          <a:p>
            <a:pPr lvl="0">
              <a:spcBef>
                <a:spcPts val="0"/>
              </a:spcBef>
            </a:pPr>
            <a:endParaRPr sz="11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</a:pPr>
            <a:endParaRPr sz="11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spcBef>
                <a:spcPts val="0"/>
              </a:spcBef>
            </a:pPr>
            <a:endParaRPr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148" name="Shape 148"/>
          <p:cNvSpPr txBox="1"/>
          <p:nvPr/>
        </p:nvSpPr>
        <p:spPr>
          <a:xfrm>
            <a:off x="208888" y="347233"/>
            <a:ext cx="6295799" cy="93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859717"/>
            <a:ext cx="3374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Datos insertados en la Base de Datos</a:t>
            </a:r>
            <a:endParaRPr lang="es-ES" b="1" dirty="0"/>
          </a:p>
        </p:txBody>
      </p:sp>
      <p:pic>
        <p:nvPicPr>
          <p:cNvPr id="4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8" y="2365320"/>
            <a:ext cx="800081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799330"/>
            <a:ext cx="3453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Consultas y Joins en la Base de Datos</a:t>
            </a:r>
          </a:p>
        </p:txBody>
      </p:sp>
      <p:pic>
        <p:nvPicPr>
          <p:cNvPr id="3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5" y="2408056"/>
            <a:ext cx="8610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42050" y="625300"/>
            <a:ext cx="3000000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Mockup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00" y="2166050"/>
            <a:ext cx="7427400" cy="39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1678" y="6146063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242050" y="625300"/>
            <a:ext cx="3000000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Mockup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25" y="2104350"/>
            <a:ext cx="7361475" cy="37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5703" y="6067775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" y="1927086"/>
            <a:ext cx="8852140" cy="4416772"/>
          </a:xfrm>
          <a:prstGeom prst="rect">
            <a:avLst/>
          </a:prstGeom>
        </p:spPr>
      </p:pic>
      <p:pic>
        <p:nvPicPr>
          <p:cNvPr id="3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8282" y="6316557"/>
            <a:ext cx="663844" cy="5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91"/>
          <p:cNvSpPr txBox="1"/>
          <p:nvPr/>
        </p:nvSpPr>
        <p:spPr>
          <a:xfrm>
            <a:off x="242050" y="487278"/>
            <a:ext cx="5710176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Prueba funcional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306492" y="1619309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Prueba funcional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1"/>
          <p:cNvSpPr txBox="1"/>
          <p:nvPr/>
        </p:nvSpPr>
        <p:spPr>
          <a:xfrm>
            <a:off x="242049" y="487278"/>
            <a:ext cx="7229561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Prueba 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 desempeño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865" y="6116260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7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1"/>
          <p:cNvSpPr txBox="1"/>
          <p:nvPr/>
        </p:nvSpPr>
        <p:spPr>
          <a:xfrm>
            <a:off x="242049" y="487278"/>
            <a:ext cx="7229561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Selección de personal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1" y="2517321"/>
            <a:ext cx="8198139" cy="2446565"/>
          </a:xfrm>
          <a:prstGeom prst="rect">
            <a:avLst/>
          </a:prstGeom>
        </p:spPr>
      </p:pic>
      <p:pic>
        <p:nvPicPr>
          <p:cNvPr id="5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648" y="6066029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7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 txBox="1"/>
          <p:nvPr/>
        </p:nvSpPr>
        <p:spPr>
          <a:xfrm>
            <a:off x="321031" y="433497"/>
            <a:ext cx="9147822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Implementación de diagrama de distribución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Shape 134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0156" y="6135417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157" y="1702008"/>
            <a:ext cx="4741373" cy="51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5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11"/>
          <p:cNvSpPr txBox="1"/>
          <p:nvPr/>
        </p:nvSpPr>
        <p:spPr>
          <a:xfrm>
            <a:off x="-391451" y="381957"/>
            <a:ext cx="9100575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Presupuesto 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419" t="2027" r="692" b="3223"/>
          <a:stretch/>
        </p:blipFill>
        <p:spPr>
          <a:xfrm>
            <a:off x="336430" y="2339046"/>
            <a:ext cx="8705315" cy="2526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8521" y="6023814"/>
            <a:ext cx="663844" cy="5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11"/>
          <p:cNvSpPr txBox="1"/>
          <p:nvPr/>
        </p:nvSpPr>
        <p:spPr>
          <a:xfrm>
            <a:off x="113647" y="399374"/>
            <a:ext cx="9100575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s-419" sz="36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Informes </a:t>
            </a:r>
            <a:r>
              <a:rPr lang="es-419" sz="36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 Costos (Del uso del Hardware y el</a:t>
            </a:r>
          </a:p>
          <a:p>
            <a:pPr lvl="0">
              <a:buClr>
                <a:schemeClr val="lt1"/>
              </a:buClr>
              <a:buSzPct val="25000"/>
            </a:pPr>
            <a:r>
              <a:rPr lang="es-419" sz="36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Software)</a:t>
            </a:r>
          </a:p>
        </p:txBody>
      </p:sp>
    </p:spTree>
    <p:extLst>
      <p:ext uri="{BB962C8B-B14F-4D97-AF65-F5344CB8AC3E}">
        <p14:creationId xmlns:p14="http://schemas.microsoft.com/office/powerpoint/2010/main" val="22702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 </a:t>
            </a:r>
            <a:r>
              <a:rPr lang="es-CO" sz="5400" b="1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general</a:t>
            </a:r>
            <a:endParaRPr lang="es-CO" sz="5400" b="1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571500" y="2994676"/>
            <a:ext cx="825038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0" i="0" u="none" strike="noStrike" cap="none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Desarrollar 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 implementar un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sistema</a:t>
            </a:r>
            <a:r>
              <a:rPr lang="es-CO" sz="1800" b="0" i="0" u="none" strike="noStrike" cap="none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web que permita llevar los </a:t>
            </a:r>
            <a:r>
              <a:rPr lang="es-CO" sz="1800" b="0" i="0" u="none" strike="noStrike" cap="none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pagos de cada arrendatario 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para tener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</a:t>
            </a:r>
            <a:r>
              <a:rPr lang="es-CO" sz="1800" b="0" i="0" u="none" strike="noStrike" cap="none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 </a:t>
            </a:r>
            <a:r>
              <a:rPr lang="es-CO" sz="1800" b="0" i="0" u="none" strike="noStrike" cap="none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y el orden de 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 ingresos de la empresa.  </a:t>
            </a:r>
            <a:endParaRPr lang="es-CO" sz="1800" b="0" i="0" u="none" strike="noStrike" cap="none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6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1"/>
          <p:cNvSpPr txBox="1"/>
          <p:nvPr/>
        </p:nvSpPr>
        <p:spPr>
          <a:xfrm>
            <a:off x="165756" y="407618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Costeo de Productos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40" y="2210609"/>
            <a:ext cx="6411943" cy="2926742"/>
          </a:xfrm>
          <a:prstGeom prst="rect">
            <a:avLst/>
          </a:prstGeom>
        </p:spPr>
      </p:pic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8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-479091" y="343303"/>
            <a:ext cx="9143340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s-419" sz="36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Distribución física del hardware y software para   implementar el sistema de información 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926" y="1606667"/>
            <a:ext cx="2708365" cy="525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208887" y="347233"/>
            <a:ext cx="7886487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Diagrama de Secuencia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071" y="1871531"/>
            <a:ext cx="7002840" cy="446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7989" y="6066406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208888" y="347233"/>
            <a:ext cx="7002402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e</a:t>
            </a:r>
            <a:r>
              <a:rPr lang="es-CO" sz="54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specíficos</a:t>
            </a:r>
            <a:endParaRPr lang="es-CO" sz="54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606926" y="2051974"/>
            <a:ext cx="8130012" cy="39221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s-CO" sz="1800" dirty="0" smtClean="0">
              <a:solidFill>
                <a:schemeClr val="dk1"/>
              </a:solidFill>
              <a:latin typeface="+mj-lt"/>
              <a:ea typeface="Arial Narrow"/>
              <a:cs typeface="Arial Narrow"/>
              <a:sym typeface="Arial Narrow"/>
            </a:endParaRP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 smtClean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Identificar </a:t>
            </a:r>
            <a:r>
              <a:rPr lang="es-CO" sz="1800" dirty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las necesidades de la empresa para realizar el programa de acuerdo a sus características.</a:t>
            </a: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Mejorar la calidad de almacenamiento de datos.</a:t>
            </a: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Inculcar el pensamiento del adecuado almacenamiento de la información.</a:t>
            </a: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Reducir considerablemente la pérdida de datos de la empresa</a:t>
            </a:r>
            <a:r>
              <a:rPr lang="es-CO" sz="1800" dirty="0" smtClean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.</a:t>
            </a:r>
          </a:p>
          <a:p>
            <a:pPr marL="285750" indent="-285750" algn="just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1800" dirty="0"/>
              <a:t>Incorporar información almacenada en la base de datos de observaciones de ingresos de la empresa a un sistema de intercambio de información. </a:t>
            </a:r>
            <a:endParaRPr lang="es-CO" sz="1800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 smtClean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Promover y promocionar  el programa web a través de los medios de comunicación para dar a conocer DATA-MUNDO como una solución sistemática. </a:t>
            </a:r>
          </a:p>
          <a:p>
            <a:pPr marL="285750" marR="0" lvl="0" indent="-28575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800" dirty="0" smtClean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Cambiar </a:t>
            </a:r>
            <a:r>
              <a:rPr lang="es-CO" sz="1800" dirty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la perspectiva de la comunidad frente a los sistemas de información actuales</a:t>
            </a:r>
            <a:r>
              <a:rPr lang="es-CO" sz="1800" dirty="0" smtClean="0">
                <a:solidFill>
                  <a:schemeClr val="dk1"/>
                </a:solidFill>
                <a:latin typeface="+mj-lt"/>
                <a:ea typeface="Arial Narrow"/>
                <a:cs typeface="Arial Narrow"/>
                <a:sym typeface="Arial Narrow"/>
              </a:rPr>
              <a:t>.</a:t>
            </a:r>
          </a:p>
        </p:txBody>
      </p:sp>
      <p:pic>
        <p:nvPicPr>
          <p:cNvPr id="7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Justificación </a:t>
            </a:r>
          </a:p>
        </p:txBody>
      </p:sp>
      <p:sp>
        <p:nvSpPr>
          <p:cNvPr id="181" name="Shape 181"/>
          <p:cNvSpPr/>
          <p:nvPr/>
        </p:nvSpPr>
        <p:spPr>
          <a:xfrm>
            <a:off x="588475" y="2757089"/>
            <a:ext cx="796704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Implementar un sitio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web con el fin de solucionar los problemas a nivel administrativo y de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seguridad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forma ordenada en cuanto a la información del arrendatario como lo son contratos, datos personales, pago de arriendos, costos, números de locales y todo tipo de información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personalizada.</a:t>
            </a:r>
            <a:endParaRPr lang="es-CO"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08887" y="347233"/>
            <a:ext cx="9107128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Planteamiento del problema</a:t>
            </a:r>
          </a:p>
        </p:txBody>
      </p:sp>
      <p:sp>
        <p:nvSpPr>
          <p:cNvPr id="168" name="Shape 168"/>
          <p:cNvSpPr/>
          <p:nvPr/>
        </p:nvSpPr>
        <p:spPr>
          <a:xfrm>
            <a:off x="588474" y="2472277"/>
            <a:ext cx="8120959" cy="2031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Debido al gran problema comercial que se puede observar en el centro de Bogotá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D.C,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 cual es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 falta de organización de la empresa como los datos del inquilino,  los pagos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mensuales,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 de inicio y finalización de contratos legales y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demás; se tiene la necesidad de implementar una estrategia que disminuya el anterior inconveniente, por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 tanto se </a:t>
            </a:r>
            <a:r>
              <a:rPr lang="es-CO" sz="1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desarrollará </a:t>
            </a:r>
            <a:r>
              <a:rPr lang="es-CO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un programa web con el fin de solucionar esta problemática. </a:t>
            </a:r>
          </a:p>
        </p:txBody>
      </p:sp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208888" y="347233"/>
            <a:ext cx="7459395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CO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</a:t>
            </a:r>
            <a:r>
              <a:rPr lang="es-CO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lang="es-CO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Shape 174"/>
          <p:cNvGraphicFramePr/>
          <p:nvPr>
            <p:extLst>
              <p:ext uri="{D42A27DB-BD31-4B8C-83A1-F6EECF244321}">
                <p14:modId xmlns:p14="http://schemas.microsoft.com/office/powerpoint/2010/main" val="341226889"/>
              </p:ext>
            </p:extLst>
          </p:nvPr>
        </p:nvGraphicFramePr>
        <p:xfrm>
          <a:off x="835798" y="2444451"/>
          <a:ext cx="7416800" cy="31229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08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175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CO" sz="1600" b="1" u="none" strike="noStrike" cap="none" dirty="0">
                          <a:sym typeface="Arial Narrow"/>
                        </a:rPr>
                        <a:t>ALCANCES</a:t>
                      </a:r>
                      <a:endParaRPr lang="es-CO" sz="1600" b="1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CO" sz="1600" b="1" u="none" strike="noStrike" cap="none" dirty="0">
                          <a:sym typeface="Arial Narrow"/>
                        </a:rPr>
                        <a:t>LIMITACIONES</a:t>
                      </a:r>
                      <a:endParaRPr lang="es-CO" sz="1600" b="1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5260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419" sz="1600" u="none" strike="noStrike" cap="none" dirty="0" smtClean="0">
                          <a:sym typeface="Arial Narrow"/>
                        </a:rPr>
                        <a:t>Almacenar información de los usuarios en una base de datos implementando seguridad avanzada. </a:t>
                      </a:r>
                      <a:endParaRPr lang="es-CO" sz="1600" b="1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CO" sz="1600" u="none" strike="noStrike" cap="none">
                          <a:sym typeface="Arial Narrow"/>
                        </a:rPr>
                        <a:t>Falta de información frente al uso adecuado de las bases de datos.</a:t>
                      </a:r>
                      <a:endParaRPr lang="es-CO" sz="1600" b="1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77175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CO" sz="1600" u="none" strike="noStrike" cap="none" dirty="0">
                          <a:sym typeface="Arial Narrow"/>
                        </a:rPr>
                        <a:t>Promover en las empresas  el uso del programa web  como una mejora en la organización de la misma. </a:t>
                      </a:r>
                      <a:endParaRPr lang="es-CO" sz="1600" b="1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s-CO" sz="1600" u="none" strike="noStrike" cap="none" dirty="0">
                          <a:sym typeface="Arial Narrow"/>
                        </a:rPr>
                        <a:t>La parte administrativa de la empresa prefiere utilizar sus métodos convencionales  y rechaza  un cambio en sus hábitos.</a:t>
                      </a:r>
                      <a:endParaRPr lang="es-CO" sz="1600" b="1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801" y="5779974"/>
            <a:ext cx="663844" cy="5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208888" y="347233"/>
            <a:ext cx="6295819" cy="930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 Narrow"/>
              <a:buNone/>
            </a:pPr>
            <a:r>
              <a:rPr lang="es-CO" sz="5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Entrevista </a:t>
            </a:r>
          </a:p>
        </p:txBody>
      </p:sp>
      <p:pic>
        <p:nvPicPr>
          <p:cNvPr id="5" name="Shape 13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2098" y="5945437"/>
            <a:ext cx="663844" cy="53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189" y="1628503"/>
            <a:ext cx="4308702" cy="515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928</Words>
  <Application>Microsoft Office PowerPoint</Application>
  <PresentationFormat>Presentación en pantalla (4:3)</PresentationFormat>
  <Paragraphs>170</Paragraphs>
  <Slides>43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Calibri</vt:lpstr>
      <vt:lpstr>Arial Narrow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SENA</cp:lastModifiedBy>
  <cp:revision>199</cp:revision>
  <dcterms:modified xsi:type="dcterms:W3CDTF">2017-02-16T16:16:49Z</dcterms:modified>
</cp:coreProperties>
</file>